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4" r:id="rId4"/>
    <p:sldId id="268" r:id="rId5"/>
    <p:sldId id="269" r:id="rId6"/>
    <p:sldId id="270" r:id="rId7"/>
    <p:sldId id="263" r:id="rId8"/>
    <p:sldId id="262" r:id="rId9"/>
    <p:sldId id="267" r:id="rId10"/>
    <p:sldId id="266" r:id="rId11"/>
  </p:sldIdLst>
  <p:sldSz cx="9144000" cy="6858000" type="screen4x3"/>
  <p:notesSz cx="7104063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DDCBC496-988C-4B2D-9BB0-BFCC93B7ABDA}" type="datetimeFigureOut">
              <a:rPr lang="zh-TW" altLang="en-US" smtClean="0"/>
              <a:t>2021/8/10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8D792B62-4FD2-45C6-A0AF-B8BBC98D12E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76872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赴美國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安德魯大學就讀</a:t>
            </a:r>
            <a:r>
              <a:rPr lang="en-US" altLang="zh-TW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MBA</a:t>
            </a:r>
            <a:r>
              <a:rPr lang="zh-TW" altLang="en-US" sz="40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申請作業</a:t>
            </a:r>
            <a:endParaRPr lang="zh-TW" altLang="en-US" sz="40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91780" y="4149080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國際事務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endParaRPr lang="zh-TW" alt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82093" y="1412776"/>
            <a:ext cx="63798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8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~Thank you~</a:t>
            </a:r>
            <a:endParaRPr lang="zh-TW" altLang="en-US" sz="8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2334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美國安德魯大學企業管理碩士就學方案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556792"/>
            <a:ext cx="74168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就學方式及資格：</a:t>
            </a:r>
            <a:endParaRPr lang="en-US" altLang="zh-TW" sz="20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、本校在學學生，於四年級上學期達成畢業門檻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四下必選修課程須於三下預先修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，四下至安德魯大學修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MBA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基礎課程，回中山畢業後，再到安德魯大學用一年或四個學期將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MBA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念完。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四下至安德魯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大學需用交換生方式就讀，申請方式將依照「</a:t>
            </a:r>
            <a:r>
              <a:rPr lang="zh-HK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中山</a:t>
            </a:r>
            <a:r>
              <a:rPr lang="zh-HK" altLang="zh-TW" sz="2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醫學大學遴選交換學生出國選修課程實施</a:t>
            </a:r>
            <a:r>
              <a:rPr lang="zh-HK" altLang="zh-TW" sz="2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辦法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」辦理。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學費優惠：</a:t>
            </a:r>
            <a:endParaRPr lang="en-US" altLang="zh-TW" sz="2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四下至安德魯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大學學費原定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$13,395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美元，本校學生將半價優惠為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$7,400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MBA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企管碩士學費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$34,584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，本校學生將半價優惠為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$17,292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美元，名額以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名為限，其中並設有每年</a:t>
            </a: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名學費全免之獎學金。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1675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美國安德魯大學企業管理碩士就學方案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971600" y="1556792"/>
            <a:ext cx="74168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MBA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企管碩士就學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資格及</a:t>
            </a:r>
            <a:r>
              <a:rPr lang="zh-TW" altLang="en-US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事前須修完學分</a:t>
            </a:r>
            <a:r>
              <a:rPr lang="zh-TW" altLang="en-US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、會計學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Accounting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 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、會計學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Accounting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統計學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Elementary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Statistics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個體經濟學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Microeconomics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、總體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經濟學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Macroeconomics (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Andrews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University)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106.12.25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安德魯大學來信告知改為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Survey of Economics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商事法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Business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Law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(Andrews University)</a:t>
            </a:r>
            <a:endParaRPr lang="en-US" altLang="zh-TW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、財務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管理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Business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Finance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(Andrews University)</a:t>
            </a:r>
          </a:p>
          <a:p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作業管理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Operations 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Management </a:t>
            </a:r>
            <a:r>
              <a:rPr lang="en-US" altLang="zh-TW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(Andrews University</a:t>
            </a:r>
            <a:r>
              <a:rPr lang="en-US" altLang="zh-TW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★1~4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於本校四年級上學期結束前修完。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★5~8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於四下到安德魯大學修完。</a:t>
            </a:r>
            <a:endParaRPr lang="en-US" altLang="zh-TW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、托福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550(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ibt80)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，及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GMAT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(GPA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200+GMAT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=1000)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托福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520~550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ibt61~80</a:t>
            </a:r>
            <a:r>
              <a:rPr lang="en-US" altLang="zh-TW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，可於四下至安德魯大學修習英文課程，補強英文能力。</a:t>
            </a:r>
            <a:endParaRPr lang="en-US" altLang="zh-TW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361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2049" t="42699" r="33064" b="30001"/>
          <a:stretch/>
        </p:blipFill>
        <p:spPr>
          <a:xfrm>
            <a:off x="539552" y="3068960"/>
            <a:ext cx="8208912" cy="280831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1651" t="42300" r="33069" b="44155"/>
          <a:stretch/>
        </p:blipFill>
        <p:spPr>
          <a:xfrm>
            <a:off x="467544" y="1603596"/>
            <a:ext cx="8280920" cy="139335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322004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、會計學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Accounting 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、會計學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 Accounting II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3419872" y="2204864"/>
            <a:ext cx="1008112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419872" y="3598220"/>
            <a:ext cx="1008112" cy="7668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817694" y="315408"/>
            <a:ext cx="522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下列課表僅供參考，修課時以當學期開課課程為準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815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2049" t="42699" r="33064" b="27901"/>
          <a:stretch/>
        </p:blipFill>
        <p:spPr>
          <a:xfrm>
            <a:off x="467544" y="764704"/>
            <a:ext cx="8208912" cy="30243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1850" t="42699" r="32869" b="27901"/>
          <a:stretch/>
        </p:blipFill>
        <p:spPr>
          <a:xfrm>
            <a:off x="472176" y="3717032"/>
            <a:ext cx="8280920" cy="30243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51720" y="36799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、統計學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Elementary Statistics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5" name="矩形 4"/>
          <p:cNvSpPr/>
          <p:nvPr/>
        </p:nvSpPr>
        <p:spPr>
          <a:xfrm>
            <a:off x="1835696" y="75982"/>
            <a:ext cx="522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下列課表僅供參考，修課時以當學期開課課程為準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0178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2049" t="42989" r="33064" b="42312"/>
          <a:stretch/>
        </p:blipFill>
        <p:spPr>
          <a:xfrm>
            <a:off x="539552" y="3861048"/>
            <a:ext cx="8208912" cy="151216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2049" t="43399" r="33064" b="41844"/>
          <a:stretch/>
        </p:blipFill>
        <p:spPr>
          <a:xfrm>
            <a:off x="539552" y="1772816"/>
            <a:ext cx="8208912" cy="151802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763688" y="859446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、個體經濟學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Microeconomics 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本校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7694" y="315408"/>
            <a:ext cx="52205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下列課表僅供參考，修課時以當學期開課課程為準</a:t>
            </a:r>
            <a:endParaRPr lang="en-US" altLang="zh-TW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587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中山醫學大學申請交換學生流程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971600" y="1556792"/>
            <a:ext cx="74168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、交換生申請時間約每年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月底開始收件，於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月底結束收件。</a:t>
            </a:r>
            <a:endParaRPr lang="en-US" altLang="zh-TW" sz="1600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、申請資料：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報名申請表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請下載表格填寫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英文自傳及研修計畫書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(600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字至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1200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字，以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紙張電腦繕打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交換生研修計畫：事先須審慎評估因應各系之專業領域，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選課抵免作業事項。</a:t>
            </a: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本校英文版歷年成績單正本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含系所百分比排名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GPA2.6</a:t>
            </a:r>
            <a:r>
              <a:rPr lang="zh-TW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有效期限內之托福測驗成績單正本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教授推薦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封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身分證正反面影本、學生證正反面影本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家長同意書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請下載檔案填寫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其他有利審查之資料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限整理成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A4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大小之紙本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) 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甄選方式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初審：由本校國際長邀集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至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名初審委員依以下審查標準進行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書面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審核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及評比：在校成績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(40%)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、語文能力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(35%)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、研修計畫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(20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%)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其他輔助審查文件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(5%)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複審：將初審成績送複審會議核定薦送名單。此會議由國際事務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負責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召開，國際長擔任主席，委員由教務長、學務長及各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院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院長組成，國際事務處組長列席提供諮詢。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276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中山醫學大學申請交換學生流程</a:t>
            </a:r>
            <a:endParaRPr lang="zh-TW" altLang="en-US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971600" y="1556792"/>
            <a:ext cx="74168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選課、學分採認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抵免部分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安德魯大學規定：托福紙筆測驗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(ITP)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成績達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550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分或網路測驗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1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iBT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達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80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分以上者，可選修該校一般大學部課程；未達托福標準者需上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ESL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語言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課程，僅能選修部分或無法修習任何大學部課程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獲錄取之交換學生應與所屬之系所諮詢選課事宜，並自行聯絡安德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魯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洽詢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選課問題，於行前完成</a:t>
            </a:r>
            <a:r>
              <a:rPr lang="zh-TW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「出國選修課程申請表」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簽核，出國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因故需變更選課，應先將國外選課相關資料送回所屬系所認可，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送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教務處備查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五、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交換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期間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春季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預計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約年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月中旬開始上課，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月中旬期末考結束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1600" b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三上申請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，四下交換出國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因三下須提前選修四下必修課程</a:t>
            </a:r>
            <a:r>
              <a:rPr lang="en-US" altLang="zh-TW" sz="16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六、詳細申請相關細節，將於每年申請前公告於國際處網站。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1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081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中山醫學大學申請交換學生流程</a:t>
            </a:r>
            <a:endParaRPr lang="zh-TW" altLang="en-US" sz="36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879056"/>
            <a:ext cx="518457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955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撲面">
  <a:themeElements>
    <a:clrScheme name="暗香撲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撲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撲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739</TotalTime>
  <Words>729</Words>
  <Application>Microsoft Office PowerPoint</Application>
  <PresentationFormat>如螢幕大小 (4:3)</PresentationFormat>
  <Paragraphs>67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黑体</vt:lpstr>
      <vt:lpstr>微軟正黑體</vt:lpstr>
      <vt:lpstr>新細明體</vt:lpstr>
      <vt:lpstr>標楷體</vt:lpstr>
      <vt:lpstr>Arial</vt:lpstr>
      <vt:lpstr>Franklin Gothic Book</vt:lpstr>
      <vt:lpstr>Franklin Gothic Medium</vt:lpstr>
      <vt:lpstr>Wingdings 2</vt:lpstr>
      <vt:lpstr>暗香撲面</vt:lpstr>
      <vt:lpstr>赴美國安德魯大學就讀MBA申請作業</vt:lpstr>
      <vt:lpstr>美國安德魯大學企業管理碩士就學方案</vt:lpstr>
      <vt:lpstr>美國安德魯大學企業管理碩士就學方案</vt:lpstr>
      <vt:lpstr>PowerPoint 簡報</vt:lpstr>
      <vt:lpstr>PowerPoint 簡報</vt:lpstr>
      <vt:lpstr>PowerPoint 簡報</vt:lpstr>
      <vt:lpstr>中山醫學大學申請交換學生流程</vt:lpstr>
      <vt:lpstr>中山醫學大學申請交換學生流程</vt:lpstr>
      <vt:lpstr>中山醫學大學申請交換學生流程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國際事務暨校友服務處 業務重點說明</dc:title>
  <dc:creator>admin</dc:creator>
  <cp:lastModifiedBy>Windows 使用者</cp:lastModifiedBy>
  <cp:revision>70</cp:revision>
  <cp:lastPrinted>2021-08-10T02:24:01Z</cp:lastPrinted>
  <dcterms:created xsi:type="dcterms:W3CDTF">2016-06-24T01:29:16Z</dcterms:created>
  <dcterms:modified xsi:type="dcterms:W3CDTF">2021-08-10T02:28:37Z</dcterms:modified>
</cp:coreProperties>
</file>